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0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80" y="3643306"/>
            <a:ext cx="5888736" cy="2438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0 фраз, которые полезно говорить своим детям.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Проект сидим дома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80" y="1"/>
            <a:ext cx="5643602" cy="928662"/>
          </a:xfrm>
        </p:spPr>
        <p:txBody>
          <a:bodyPr/>
          <a:lstStyle/>
          <a:p>
            <a:r>
              <a:rPr lang="ru-RU" dirty="0" smtClean="0"/>
              <a:t>ГК ДОУ Детский Сад №3 «Крепыш» города-курорта Кисловодска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32" y="1156310"/>
            <a:ext cx="5429288" cy="742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70" y="1071538"/>
            <a:ext cx="5169296" cy="721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94" y="1214414"/>
            <a:ext cx="5643578" cy="732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8" y="1571604"/>
            <a:ext cx="6172200" cy="58521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Уважаемые родители, бабушки и дедушки предлагаем вашему вниманию, готовые «волшебные» фразы для детей, которые помогают им становится лучше.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Эти фразы вы можете использовать не только в обычной жизни, а также украсить ими детскую вашего малыша!.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46" y="1142976"/>
            <a:ext cx="4981595" cy="707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70" y="1357290"/>
            <a:ext cx="5178661" cy="715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94" y="1285852"/>
            <a:ext cx="5064766" cy="714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43" y="1044233"/>
            <a:ext cx="5643602" cy="756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8" y="1428728"/>
            <a:ext cx="5110688" cy="717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8" y="1214414"/>
            <a:ext cx="5166235" cy="725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46" y="1285852"/>
            <a:ext cx="5072098" cy="750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</TotalTime>
  <Words>63</Words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10 фраз, которые полезно говорить своим детям. Проект сидим дома.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фраз которые полезно говорить своим детям. Проект сидим дома.</dc:title>
  <cp:lastModifiedBy>www.PHILka.RU</cp:lastModifiedBy>
  <cp:revision>5</cp:revision>
  <dcterms:modified xsi:type="dcterms:W3CDTF">2020-03-30T15:02:48Z</dcterms:modified>
</cp:coreProperties>
</file>