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2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Чем занять ребенка дома.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819160"/>
          </a:xfrm>
        </p:spPr>
        <p:txBody>
          <a:bodyPr/>
          <a:lstStyle/>
          <a:p>
            <a:r>
              <a:rPr lang="ru-RU" dirty="0" smtClean="0"/>
              <a:t>ПРОЕКТ: СИДИМ ДОМА.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85992" y="285720"/>
            <a:ext cx="3924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ГКДОУ Детский сад №3 «Крепыш»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г.Кисловодска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42900" y="285721"/>
            <a:ext cx="5586430" cy="7882498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Игры из подручных средств</a:t>
            </a:r>
          </a:p>
          <a:p>
            <a:r>
              <a:rPr lang="ru-RU" dirty="0" smtClean="0"/>
              <a:t>Разнообразные </a:t>
            </a:r>
            <a:r>
              <a:rPr lang="ru-RU" dirty="0" smtClean="0"/>
              <a:t>магниты (</a:t>
            </a:r>
            <a:r>
              <a:rPr lang="ru-RU" dirty="0" smtClean="0"/>
              <a:t>украшаем холодильник, рисуем цветы, прикрепляем рисунки, ходим по </a:t>
            </a:r>
            <a:r>
              <a:rPr lang="ru-RU" dirty="0" smtClean="0"/>
              <a:t>квартире – </a:t>
            </a:r>
            <a:r>
              <a:rPr lang="ru-RU" dirty="0" smtClean="0"/>
              <a:t>проверяем, что притягивается, что нет и т.д.).</a:t>
            </a:r>
          </a:p>
          <a:p>
            <a:r>
              <a:rPr lang="ru-RU" dirty="0" smtClean="0"/>
              <a:t>(вырезаем </a:t>
            </a:r>
            <a:r>
              <a:rPr lang="ru-RU" dirty="0" smtClean="0"/>
              <a:t>из цветного картона буквы, рисуем им глазки, носик, ротик и </a:t>
            </a:r>
            <a:r>
              <a:rPr lang="ru-RU" dirty="0" smtClean="0"/>
              <a:t>даем ребенку</a:t>
            </a:r>
            <a:r>
              <a:rPr lang="ru-RU" dirty="0" smtClean="0"/>
              <a:t>; также можно дать ребенку магнитные буквы и магнитную доску, </a:t>
            </a:r>
            <a:r>
              <a:rPr lang="ru-RU" dirty="0" smtClean="0"/>
              <a:t>детки помладше </a:t>
            </a:r>
            <a:r>
              <a:rPr lang="ru-RU" dirty="0" smtClean="0"/>
              <a:t>с удовольствием выстраивают </a:t>
            </a:r>
            <a:r>
              <a:rPr lang="ru-RU" dirty="0" smtClean="0"/>
              <a:t>из </a:t>
            </a:r>
            <a:r>
              <a:rPr lang="ru-RU" dirty="0" smtClean="0"/>
              <a:t>них кружочки, </a:t>
            </a:r>
            <a:r>
              <a:rPr lang="ru-RU" dirty="0" smtClean="0"/>
              <a:t>цветочки, фигурки</a:t>
            </a:r>
            <a:r>
              <a:rPr lang="ru-RU" dirty="0" smtClean="0"/>
              <a:t>, детки постарше – могут собирать словечки, сортировать на </a:t>
            </a:r>
            <a:r>
              <a:rPr lang="ru-RU" dirty="0" smtClean="0"/>
              <a:t>согласные, гласные </a:t>
            </a:r>
            <a:r>
              <a:rPr lang="ru-RU" dirty="0" smtClean="0"/>
              <a:t>и т.д.).</a:t>
            </a:r>
          </a:p>
          <a:p>
            <a:r>
              <a:rPr lang="ru-RU" dirty="0" smtClean="0"/>
              <a:t>Старый журнал и безопасные ножницы</a:t>
            </a:r>
          </a:p>
          <a:p>
            <a:pPr>
              <a:buNone/>
            </a:pPr>
            <a:r>
              <a:rPr lang="ru-RU" dirty="0" smtClean="0"/>
              <a:t>(ребенок ищет и вырезает из старых журналов картинки на </a:t>
            </a:r>
            <a:r>
              <a:rPr lang="ru-RU" dirty="0" smtClean="0"/>
              <a:t>определенную тематику </a:t>
            </a:r>
            <a:r>
              <a:rPr lang="ru-RU" dirty="0" smtClean="0"/>
              <a:t>– машинки, людей, рыбки для аквариума и т.д.).</a:t>
            </a:r>
          </a:p>
          <a:p>
            <a:r>
              <a:rPr lang="ru-RU" dirty="0" smtClean="0"/>
              <a:t>(даем ребенку альбом, кисточку, клей, и он приклеивает вырезанные картинки </a:t>
            </a:r>
            <a:r>
              <a:rPr lang="ru-RU" dirty="0" smtClean="0"/>
              <a:t>на лист </a:t>
            </a:r>
            <a:r>
              <a:rPr lang="ru-RU" dirty="0" smtClean="0"/>
              <a:t>бумаги, создавая свой коллаж).</a:t>
            </a:r>
          </a:p>
          <a:p>
            <a:r>
              <a:rPr lang="ru-RU" dirty="0" smtClean="0"/>
              <a:t>Дырокол (отлично если есть разной формы) и несколько листов бумаги.</a:t>
            </a:r>
          </a:p>
          <a:p>
            <a:r>
              <a:rPr lang="ru-RU" dirty="0" smtClean="0"/>
              <a:t>Полученные с помощью дырокола кружочки весело наклеивать на любую </a:t>
            </a:r>
            <a:r>
              <a:rPr lang="ru-RU" dirty="0" smtClean="0"/>
              <a:t>картинку - </a:t>
            </a:r>
            <a:r>
              <a:rPr lang="ru-RU" dirty="0" smtClean="0"/>
              <a:t>получается снег.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42900" y="285721"/>
            <a:ext cx="5586430" cy="7858179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/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Игры из подручных средств</a:t>
            </a:r>
          </a:p>
          <a:p>
            <a:r>
              <a:rPr lang="ru-RU" dirty="0" smtClean="0"/>
              <a:t>Двусторонний скотч или любые подручные средства небольшого размера(можно приклеивать к листу бумаги кусочки пластиковых трубочек, </a:t>
            </a:r>
            <a:r>
              <a:rPr lang="ru-RU" dirty="0" smtClean="0"/>
              <a:t>различные камушки</a:t>
            </a:r>
            <a:r>
              <a:rPr lang="ru-RU" dirty="0" smtClean="0"/>
              <a:t>, ракушки, цветные картинки, можно наклеивать на скотч кусочки </a:t>
            </a:r>
            <a:r>
              <a:rPr lang="ru-RU" dirty="0" smtClean="0"/>
              <a:t>ваты.</a:t>
            </a:r>
            <a:endParaRPr lang="ru-RU" dirty="0" smtClean="0"/>
          </a:p>
          <a:p>
            <a:r>
              <a:rPr lang="ru-RU" dirty="0" err="1" smtClean="0"/>
              <a:t>Пазлы</a:t>
            </a:r>
            <a:r>
              <a:rPr lang="ru-RU" dirty="0" smtClean="0"/>
              <a:t> (разрезаем открытку на несколько частей, ребенок собирает </a:t>
            </a:r>
            <a:r>
              <a:rPr lang="ru-RU" dirty="0" err="1" smtClean="0"/>
              <a:t>пазл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Блокнот и несколько упаковок с наклейками (или разрезанная на </a:t>
            </a:r>
            <a:r>
              <a:rPr lang="ru-RU" dirty="0" smtClean="0"/>
              <a:t>кусочки самоклеющаяся </a:t>
            </a:r>
            <a:r>
              <a:rPr lang="ru-RU" dirty="0" smtClean="0"/>
              <a:t>бумага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(</a:t>
            </a:r>
            <a:r>
              <a:rPr lang="ru-RU" dirty="0" smtClean="0"/>
              <a:t>даем ребенку альбом, кисточку, клей, и он приклеивает вырезанные картинки </a:t>
            </a:r>
            <a:r>
              <a:rPr lang="ru-RU" dirty="0" smtClean="0"/>
              <a:t>на лист </a:t>
            </a:r>
            <a:r>
              <a:rPr lang="ru-RU" dirty="0" smtClean="0"/>
              <a:t>бумаги, создавая свой коллаж).</a:t>
            </a:r>
          </a:p>
          <a:p>
            <a:r>
              <a:rPr lang="ru-RU" dirty="0" smtClean="0"/>
              <a:t>Создаем свою </a:t>
            </a:r>
            <a:r>
              <a:rPr lang="ru-RU" dirty="0" smtClean="0"/>
              <a:t>книжку (</a:t>
            </a:r>
            <a:r>
              <a:rPr lang="ru-RU" dirty="0" smtClean="0"/>
              <a:t>разрезаем несколько листов формата A4, разрезаем пополам, скрепляем </a:t>
            </a:r>
            <a:r>
              <a:rPr lang="ru-RU" dirty="0" smtClean="0"/>
              <a:t>вместе с </a:t>
            </a:r>
            <a:r>
              <a:rPr lang="ru-RU" dirty="0" smtClean="0"/>
              <a:t>ребенком </a:t>
            </a:r>
            <a:r>
              <a:rPr lang="ru-RU" dirty="0" err="1" smtClean="0"/>
              <a:t>степлером</a:t>
            </a:r>
            <a:r>
              <a:rPr lang="ru-RU" dirty="0" smtClean="0"/>
              <a:t> – получаем импровизированную книжку. Даем </a:t>
            </a:r>
            <a:r>
              <a:rPr lang="ru-RU" dirty="0" smtClean="0"/>
              <a:t>ребенку цветные карандаши</a:t>
            </a:r>
            <a:r>
              <a:rPr lang="ru-RU" dirty="0" smtClean="0"/>
              <a:t>, и ребенок создает наполнение для книги – рисует картинки,</a:t>
            </a:r>
          </a:p>
          <a:p>
            <a:r>
              <a:rPr lang="ru-RU" dirty="0" smtClean="0"/>
              <a:t>буковки, делает надписи и т.д. </a:t>
            </a:r>
            <a:endParaRPr lang="ru-RU" dirty="0" smtClean="0"/>
          </a:p>
          <a:p>
            <a:r>
              <a:rPr lang="ru-RU" dirty="0" smtClean="0"/>
              <a:t>Вечером </a:t>
            </a:r>
            <a:r>
              <a:rPr lang="ru-RU" dirty="0" smtClean="0"/>
              <a:t>можно подарить такую книжечку</a:t>
            </a:r>
          </a:p>
          <a:p>
            <a:r>
              <a:rPr lang="ru-RU" dirty="0" smtClean="0"/>
              <a:t>вернувшемуся с работы папе).</a:t>
            </a:r>
          </a:p>
          <a:p>
            <a:r>
              <a:rPr lang="ru-RU" dirty="0" smtClean="0"/>
              <a:t>Коробочка с крупными пуговицами.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42900" y="285721"/>
            <a:ext cx="5586430" cy="7858179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Игры из подручных средств</a:t>
            </a:r>
          </a:p>
          <a:p>
            <a:endParaRPr lang="ru-RU" dirty="0" smtClean="0"/>
          </a:p>
          <a:p>
            <a:r>
              <a:rPr lang="ru-RU" dirty="0" smtClean="0"/>
              <a:t>Коробочка </a:t>
            </a:r>
            <a:r>
              <a:rPr lang="ru-RU" dirty="0" smtClean="0"/>
              <a:t>с крупными монетками.</a:t>
            </a:r>
          </a:p>
          <a:p>
            <a:r>
              <a:rPr lang="ru-RU" dirty="0" smtClean="0"/>
              <a:t>Коробочка с цветными скрепками.</a:t>
            </a:r>
          </a:p>
          <a:p>
            <a:r>
              <a:rPr lang="ru-RU" dirty="0" smtClean="0"/>
              <a:t>Коробочка с разноцветными шнурками.</a:t>
            </a:r>
          </a:p>
          <a:p>
            <a:r>
              <a:rPr lang="ru-RU" dirty="0" smtClean="0"/>
              <a:t>Коробочка с дырочками с сухими салфетками.</a:t>
            </a:r>
          </a:p>
          <a:p>
            <a:r>
              <a:rPr lang="ru-RU" dirty="0" smtClean="0"/>
              <a:t>Спичечные коробочки с безопасным сюрпризом в каждой (ластик, точилка для</a:t>
            </a:r>
          </a:p>
          <a:p>
            <a:r>
              <a:rPr lang="ru-RU" dirty="0" smtClean="0"/>
              <a:t>карандашей, каштаны, маленькие машинки и пр.).</a:t>
            </a:r>
          </a:p>
          <a:p>
            <a:r>
              <a:rPr lang="ru-RU" dirty="0" smtClean="0"/>
              <a:t>Застегивание/расстегивание пуговиц</a:t>
            </a:r>
          </a:p>
          <a:p>
            <a:r>
              <a:rPr lang="ru-RU" dirty="0" smtClean="0"/>
              <a:t>(можно предложить ребенку одеть/раздеть любимую мягкую игрушку в рубашку </a:t>
            </a:r>
            <a:r>
              <a:rPr lang="ru-RU" dirty="0" smtClean="0"/>
              <a:t>с пуговицами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Ленточка и любые изделия, которые ребенок может на нее нанизывать</a:t>
            </a:r>
          </a:p>
          <a:p>
            <a:r>
              <a:rPr lang="ru-RU" dirty="0" smtClean="0"/>
              <a:t>(макаронные изделия, крупные пуговицы и т.д. – получаются красивые </a:t>
            </a:r>
            <a:r>
              <a:rPr lang="ru-RU" dirty="0" err="1" smtClean="0"/>
              <a:t>бусики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кулончики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42900" y="285721"/>
            <a:ext cx="5586430" cy="7858179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Игры из подручных средств</a:t>
            </a:r>
          </a:p>
          <a:p>
            <a:r>
              <a:rPr lang="ru-RU" dirty="0" smtClean="0"/>
              <a:t>Магнит</a:t>
            </a:r>
            <a:r>
              <a:rPr lang="ru-RU" dirty="0" smtClean="0"/>
              <a:t>, монетка и </a:t>
            </a:r>
            <a:r>
              <a:rPr lang="ru-RU" dirty="0" smtClean="0"/>
              <a:t>бумага (</a:t>
            </a:r>
            <a:r>
              <a:rPr lang="ru-RU" dirty="0" smtClean="0"/>
              <a:t>заранее покажите ребенку фокус – как </a:t>
            </a:r>
            <a:r>
              <a:rPr lang="ru-RU" dirty="0" smtClean="0"/>
              <a:t>двигать </a:t>
            </a:r>
            <a:r>
              <a:rPr lang="ru-RU" dirty="0" smtClean="0"/>
              <a:t>монетку через бумагу с </a:t>
            </a:r>
            <a:r>
              <a:rPr lang="ru-RU" dirty="0" smtClean="0"/>
              <a:t>помощью магнита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Резиновая груша и комочки ваты (нажимаем на грушу и струей воздуха </a:t>
            </a:r>
            <a:r>
              <a:rPr lang="ru-RU" dirty="0" smtClean="0"/>
              <a:t>сдуваем комочки </a:t>
            </a:r>
            <a:r>
              <a:rPr lang="ru-RU" dirty="0" smtClean="0"/>
              <a:t>ваты или бумажки с любой поверхности).</a:t>
            </a:r>
          </a:p>
          <a:p>
            <a:r>
              <a:rPr lang="ru-RU" dirty="0" smtClean="0"/>
              <a:t>Теннисный шарик и </a:t>
            </a:r>
            <a:r>
              <a:rPr lang="ru-RU" dirty="0" smtClean="0"/>
              <a:t>ракетка (</a:t>
            </a:r>
            <a:r>
              <a:rPr lang="ru-RU" dirty="0" smtClean="0"/>
              <a:t>теннисный шарик подвешиваем на леске в </a:t>
            </a:r>
            <a:r>
              <a:rPr lang="ru-RU" dirty="0" smtClean="0"/>
              <a:t>дверной </a:t>
            </a:r>
            <a:r>
              <a:rPr lang="ru-RU" dirty="0" smtClean="0"/>
              <a:t>проем и даем ребенку ракетку).</a:t>
            </a:r>
          </a:p>
          <a:p>
            <a:r>
              <a:rPr lang="ru-RU" dirty="0" err="1" smtClean="0"/>
              <a:t>Сортер</a:t>
            </a:r>
            <a:r>
              <a:rPr lang="ru-RU" dirty="0" smtClean="0"/>
              <a:t> (в картонной или пластиковой коробке делаем несколько отверстий </a:t>
            </a:r>
            <a:r>
              <a:rPr lang="ru-RU" dirty="0" smtClean="0"/>
              <a:t>разной формы </a:t>
            </a:r>
            <a:r>
              <a:rPr lang="ru-RU" dirty="0" smtClean="0"/>
              <a:t>и даем всевозможные безопасные предметы, которые можно </a:t>
            </a:r>
            <a:r>
              <a:rPr lang="ru-RU" dirty="0" smtClean="0"/>
              <a:t>туда проталкивать </a:t>
            </a:r>
            <a:r>
              <a:rPr lang="ru-RU" dirty="0" smtClean="0"/>
              <a:t>– каштаны, декоративные камушки, крупную гальку, колпачки </a:t>
            </a:r>
            <a:r>
              <a:rPr lang="ru-RU" dirty="0" smtClean="0"/>
              <a:t>от фломастеров</a:t>
            </a:r>
            <a:r>
              <a:rPr lang="ru-RU" dirty="0" smtClean="0"/>
              <a:t>, ластики и пр.).</a:t>
            </a:r>
          </a:p>
          <a:p>
            <a:r>
              <a:rPr lang="ru-RU" dirty="0" smtClean="0"/>
              <a:t>Боулинг (ставим на полу кегли или </a:t>
            </a:r>
            <a:r>
              <a:rPr lang="ru-RU" dirty="0" smtClean="0"/>
              <a:t> ластиковые </a:t>
            </a:r>
            <a:r>
              <a:rPr lang="ru-RU" dirty="0" smtClean="0"/>
              <a:t>бутылки или строим башню </a:t>
            </a:r>
            <a:r>
              <a:rPr lang="ru-RU" dirty="0" smtClean="0"/>
              <a:t>из кубиков</a:t>
            </a:r>
            <a:r>
              <a:rPr lang="ru-RU" dirty="0" smtClean="0"/>
              <a:t>, и предлагаем ребенку сбивать их мячиками и выставлять заново).</a:t>
            </a:r>
          </a:p>
          <a:p>
            <a:r>
              <a:rPr lang="ru-RU" dirty="0" smtClean="0"/>
              <a:t>Старая мамина сумочка или косметичка с замочками и карманчиками.</a:t>
            </a:r>
          </a:p>
          <a:p>
            <a:r>
              <a:rPr lang="ru-RU" dirty="0" smtClean="0"/>
              <a:t>Желательно, чтобы в карманчиках было что–то интересное (старые визитки</a:t>
            </a:r>
            <a:r>
              <a:rPr lang="ru-RU" dirty="0" smtClean="0"/>
              <a:t>, дисконтные </a:t>
            </a:r>
            <a:r>
              <a:rPr lang="ru-RU" dirty="0" smtClean="0"/>
              <a:t>карты и т.д.)</a:t>
            </a:r>
          </a:p>
          <a:p>
            <a:r>
              <a:rPr lang="ru-RU" dirty="0" smtClean="0"/>
              <a:t>Дорожный чемодан с замочками – тоже желательно с интересным содержимым.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42900" y="285721"/>
            <a:ext cx="5586430" cy="8286807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ru-RU" sz="14400" dirty="0" smtClean="0">
                <a:solidFill>
                  <a:schemeClr val="tx2">
                    <a:lumMod val="75000"/>
                  </a:schemeClr>
                </a:solidFill>
              </a:rPr>
              <a:t>Игры </a:t>
            </a:r>
            <a:r>
              <a:rPr lang="ru-RU" sz="14400" dirty="0" smtClean="0">
                <a:solidFill>
                  <a:schemeClr val="tx2">
                    <a:lumMod val="75000"/>
                  </a:schemeClr>
                </a:solidFill>
              </a:rPr>
              <a:t>на развитие речи. Пальчиковые и жестовые игры.</a:t>
            </a:r>
          </a:p>
          <a:p>
            <a:r>
              <a:rPr lang="ru-RU" sz="5400" dirty="0" smtClean="0"/>
              <a:t>Давай</a:t>
            </a:r>
            <a:r>
              <a:rPr lang="ru-RU" sz="5400" dirty="0" smtClean="0"/>
              <a:t>, дружок, смелей, дружок, (имитируем лепку снежного комка)</a:t>
            </a:r>
          </a:p>
          <a:p>
            <a:r>
              <a:rPr lang="ru-RU" sz="5400" dirty="0" smtClean="0"/>
              <a:t>Кати по снегу свой снежок –</a:t>
            </a:r>
          </a:p>
          <a:p>
            <a:r>
              <a:rPr lang="ru-RU" sz="5400" dirty="0" smtClean="0"/>
              <a:t>Он превратится в толстый ком, (руки перед собой смыкаем в большой круг)</a:t>
            </a:r>
          </a:p>
          <a:p>
            <a:r>
              <a:rPr lang="ru-RU" sz="5400" dirty="0" smtClean="0"/>
              <a:t>И станет ком снеговиком. (постепенно поднимаем сомкнутые руки вверх)</a:t>
            </a:r>
          </a:p>
          <a:p>
            <a:r>
              <a:rPr lang="ru-RU" sz="5400" dirty="0" smtClean="0"/>
              <a:t>Его улыбка так светла! (ладошки прижимаем к щекам, улыбаемся)</a:t>
            </a:r>
          </a:p>
          <a:p>
            <a:r>
              <a:rPr lang="ru-RU" sz="5400" dirty="0" smtClean="0"/>
              <a:t>Два глаза… шляпа… (показываем на глаза, на макушку)</a:t>
            </a:r>
          </a:p>
          <a:p>
            <a:r>
              <a:rPr lang="ru-RU" sz="5400" dirty="0" smtClean="0"/>
              <a:t>Нос… метла. (показываем на нос, затем поднимаем одну руку с </a:t>
            </a:r>
            <a:r>
              <a:rPr lang="ru-RU" sz="5400" dirty="0" smtClean="0"/>
              <a:t>растопыренными пальцами </a:t>
            </a:r>
            <a:r>
              <a:rPr lang="ru-RU" sz="5400" dirty="0" smtClean="0"/>
              <a:t>вверх)</a:t>
            </a:r>
          </a:p>
          <a:p>
            <a:r>
              <a:rPr lang="ru-RU" sz="5400" dirty="0" smtClean="0"/>
              <a:t>Но солнце припечет слегка – (руки поднимаем вверх)</a:t>
            </a:r>
          </a:p>
          <a:p>
            <a:r>
              <a:rPr lang="ru-RU" sz="5400" dirty="0" smtClean="0"/>
              <a:t>Увы! – и нет снеговика. (пожимаем плечами </a:t>
            </a:r>
            <a:r>
              <a:rPr lang="ru-RU" sz="5400" dirty="0" smtClean="0"/>
              <a:t>)</a:t>
            </a:r>
          </a:p>
          <a:p>
            <a:endParaRPr lang="ru-RU" sz="5400" dirty="0" smtClean="0"/>
          </a:p>
          <a:p>
            <a:r>
              <a:rPr lang="ru-RU" sz="5400" dirty="0" smtClean="0"/>
              <a:t>Побежали вдоль реки (ладошками хлопаем по коленям или по столу)</a:t>
            </a:r>
          </a:p>
          <a:p>
            <a:r>
              <a:rPr lang="ru-RU" sz="5400" dirty="0" smtClean="0"/>
              <a:t>Гномы наперегонки.</a:t>
            </a:r>
          </a:p>
          <a:p>
            <a:r>
              <a:rPr lang="ru-RU" sz="5400" dirty="0" smtClean="0"/>
              <a:t>Видит гном – какой-то дом. (руки складываем домиком над головой)</a:t>
            </a:r>
          </a:p>
          <a:p>
            <a:r>
              <a:rPr lang="ru-RU" sz="5400" dirty="0" smtClean="0"/>
              <a:t>Тук-тук-тук – живет кто в нем? (стучим кулачком по столу или полу)</a:t>
            </a:r>
          </a:p>
          <a:p>
            <a:r>
              <a:rPr lang="ru-RU" sz="5400" dirty="0" smtClean="0"/>
              <a:t>В нем живет такой же гном! (показываем большой палец)</a:t>
            </a:r>
          </a:p>
          <a:p>
            <a:r>
              <a:rPr lang="ru-RU" sz="5400" dirty="0" smtClean="0"/>
              <a:t>Стали гномы вместе жить, (показываем оба больших пальца)</a:t>
            </a:r>
          </a:p>
          <a:p>
            <a:r>
              <a:rPr lang="ru-RU" sz="5400" dirty="0" smtClean="0"/>
              <a:t>В горы лазать, в лес ходить, (кулачками с выпрямленными большими </a:t>
            </a:r>
            <a:r>
              <a:rPr lang="ru-RU" sz="5400" dirty="0" smtClean="0"/>
              <a:t>пальцами «</a:t>
            </a:r>
            <a:r>
              <a:rPr lang="ru-RU" sz="5400" dirty="0" smtClean="0"/>
              <a:t>ходим» по коленям)</a:t>
            </a:r>
          </a:p>
          <a:p>
            <a:r>
              <a:rPr lang="ru-RU" sz="5400" dirty="0" smtClean="0"/>
              <a:t>Дрова рубить, (ребром одной ладони ударяем по другой)</a:t>
            </a:r>
          </a:p>
          <a:p>
            <a:r>
              <a:rPr lang="ru-RU" sz="5400" dirty="0" smtClean="0"/>
              <a:t>Кашу варить, деток кормить. (указательным пальцем водим по ладони другой руки</a:t>
            </a:r>
            <a:r>
              <a:rPr lang="ru-RU" sz="5400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42900" y="285721"/>
            <a:ext cx="5586430" cy="8286807"/>
          </a:xfr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Игры 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на развитие 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речи. Артикуляционные </a:t>
            </a:r>
            <a:r>
              <a:rPr lang="ru-RU" sz="5100" dirty="0" smtClean="0">
                <a:solidFill>
                  <a:schemeClr val="tx2">
                    <a:lumMod val="75000"/>
                  </a:schemeClr>
                </a:solidFill>
              </a:rPr>
              <a:t>упражнения</a:t>
            </a:r>
          </a:p>
          <a:p>
            <a:r>
              <a:rPr lang="ru-RU" sz="2500" dirty="0" smtClean="0"/>
              <a:t>«Прятки». Сначала показываем язык – высовываем его как можно дальше, </a:t>
            </a:r>
            <a:r>
              <a:rPr lang="ru-RU" sz="2500" dirty="0" smtClean="0"/>
              <a:t>затем прячем</a:t>
            </a:r>
            <a:r>
              <a:rPr lang="ru-RU" sz="2500" dirty="0" smtClean="0"/>
              <a:t>, так повторяем несколько раз.</a:t>
            </a:r>
          </a:p>
          <a:p>
            <a:r>
              <a:rPr lang="ru-RU" sz="2500" dirty="0" smtClean="0"/>
              <a:t>«Часики». Двигаем язычком из стороны в сторону – </a:t>
            </a:r>
            <a:r>
              <a:rPr lang="ru-RU" sz="2500" dirty="0" err="1" smtClean="0"/>
              <a:t>влево-вправо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«Дом». Объявляем, что ротик малыша – это дом. Мама тихонько стучит пальцем </a:t>
            </a:r>
            <a:r>
              <a:rPr lang="ru-RU" sz="2500" dirty="0" smtClean="0"/>
              <a:t>по щечке</a:t>
            </a:r>
            <a:r>
              <a:rPr lang="ru-RU" sz="2500" dirty="0" smtClean="0"/>
              <a:t>: «Тук-тук», — и ротик малыша открывается. Говорим: «Пока! Пока!», и ротик</a:t>
            </a:r>
          </a:p>
          <a:p>
            <a:r>
              <a:rPr lang="ru-RU" sz="2500" dirty="0" smtClean="0"/>
              <a:t>«Вкуснятина». Приоткрываем рот и </a:t>
            </a:r>
            <a:r>
              <a:rPr lang="ru-RU" sz="2500" dirty="0" smtClean="0"/>
              <a:t> облизываемся</a:t>
            </a:r>
            <a:r>
              <a:rPr lang="ru-RU" sz="2500" dirty="0" smtClean="0"/>
              <a:t>: сначала проводим язычком </a:t>
            </a:r>
            <a:r>
              <a:rPr lang="ru-RU" sz="2500" dirty="0" smtClean="0"/>
              <a:t>по верхней </a:t>
            </a:r>
            <a:r>
              <a:rPr lang="ru-RU" sz="2500" dirty="0" smtClean="0"/>
              <a:t>губе, потом по нижней.</a:t>
            </a:r>
          </a:p>
          <a:p>
            <a:r>
              <a:rPr lang="ru-RU" sz="2500" dirty="0" smtClean="0"/>
              <a:t>«Воздушный шарик». Надуваем щечки и лопаем их пальчиками.</a:t>
            </a:r>
          </a:p>
          <a:p>
            <a:r>
              <a:rPr lang="ru-RU" sz="2500" dirty="0" smtClean="0"/>
              <a:t>«Заборчик». Показываем зубки </a:t>
            </a:r>
            <a:r>
              <a:rPr lang="ru-RU" sz="2500" dirty="0" smtClean="0"/>
              <a:t> («</a:t>
            </a:r>
            <a:r>
              <a:rPr lang="ru-RU" sz="2500" dirty="0" smtClean="0"/>
              <a:t>оскаливаемся») и говорим, что язычок спрятался за</a:t>
            </a:r>
          </a:p>
          <a:p>
            <a:r>
              <a:rPr lang="ru-RU" sz="2500" dirty="0" smtClean="0"/>
              <a:t>«Чистим зубки». Снова показываем зубки, затем кончиком языка скользим сначала </a:t>
            </a:r>
            <a:r>
              <a:rPr lang="ru-RU" sz="2500" dirty="0" smtClean="0"/>
              <a:t>по верхним </a:t>
            </a:r>
            <a:r>
              <a:rPr lang="ru-RU" sz="2500" dirty="0" smtClean="0"/>
              <a:t>зубкам, потом по нижним.</a:t>
            </a:r>
          </a:p>
          <a:p>
            <a:r>
              <a:rPr lang="ru-RU" sz="2500" dirty="0" smtClean="0"/>
              <a:t>«Лошадка». «Цокаем» язычком, как лошадки.</a:t>
            </a:r>
          </a:p>
          <a:p>
            <a:r>
              <a:rPr lang="ru-RU" sz="2500" dirty="0" smtClean="0"/>
              <a:t>«</a:t>
            </a:r>
            <a:r>
              <a:rPr lang="ru-RU" sz="2500" dirty="0" err="1" smtClean="0"/>
              <a:t>Выбражули</a:t>
            </a:r>
            <a:r>
              <a:rPr lang="ru-RU" sz="2500" dirty="0" smtClean="0"/>
              <a:t>». Встаем вместе перед зеркалом и начинаем </a:t>
            </a:r>
            <a:r>
              <a:rPr lang="ru-RU" sz="2500" dirty="0" err="1" smtClean="0"/>
              <a:t>выбражать</a:t>
            </a:r>
            <a:r>
              <a:rPr lang="ru-RU" sz="2500" dirty="0" smtClean="0"/>
              <a:t>: </a:t>
            </a:r>
            <a:r>
              <a:rPr lang="ru-RU" sz="2500" dirty="0" smtClean="0"/>
              <a:t>широко-широко </a:t>
            </a:r>
            <a:r>
              <a:rPr lang="ru-RU" sz="2500" dirty="0" smtClean="0"/>
              <a:t>улыбаться, хмуриться, </a:t>
            </a:r>
            <a:r>
              <a:rPr lang="ru-RU" sz="2500" dirty="0" err="1" smtClean="0"/>
              <a:t>вытявать</a:t>
            </a:r>
            <a:r>
              <a:rPr lang="ru-RU" sz="2500" dirty="0" smtClean="0"/>
              <a:t> </a:t>
            </a:r>
            <a:r>
              <a:rPr lang="ru-RU" sz="2500" dirty="0" smtClean="0"/>
              <a:t>губки.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04" y="3428992"/>
            <a:ext cx="5429250" cy="1524000"/>
          </a:xfrm>
        </p:spPr>
        <p:txBody>
          <a:bodyPr/>
          <a:lstStyle/>
          <a:p>
            <a:pPr algn="ctr"/>
            <a:r>
              <a:rPr lang="ru-RU" dirty="0" smtClean="0"/>
              <a:t>Желаем успеха!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989</Words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Чем занять ребенка дома.</vt:lpstr>
      <vt:lpstr>Слайд 2</vt:lpstr>
      <vt:lpstr>Слайд 3</vt:lpstr>
      <vt:lpstr>Слайд 4</vt:lpstr>
      <vt:lpstr>Слайд 5</vt:lpstr>
      <vt:lpstr>Слайд 6</vt:lpstr>
      <vt:lpstr>Слайд 7</vt:lpstr>
      <vt:lpstr>Желаем успеха!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 занять ребенка дома.</dc:title>
  <cp:lastModifiedBy>www.PHILka.RU</cp:lastModifiedBy>
  <cp:revision>4</cp:revision>
  <dcterms:modified xsi:type="dcterms:W3CDTF">2020-03-30T14:42:59Z</dcterms:modified>
</cp:coreProperties>
</file>