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1" r:id="rId4"/>
    <p:sldId id="257" r:id="rId5"/>
    <p:sldId id="258" r:id="rId6"/>
    <p:sldId id="260" r:id="rId7"/>
    <p:sldId id="263" r:id="rId8"/>
    <p:sldId id="259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6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66"/>
            <a:ext cx="8501122" cy="6143668"/>
          </a:xfrm>
          <a:prstGeom prst="rect">
            <a:avLst/>
          </a:prstGeom>
          <a:solidFill>
            <a:srgbClr val="D5E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142984"/>
            <a:ext cx="7572428" cy="47149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5 УПРАЖНЕНИЙ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ПО РАЗВИТИЮ ПАМЯТИ, ВНИМАНИЯ И МЫШЛЕНИЯ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У ДЕТЕЙ.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ПРОЕКТ: СИДИМ ДОМА.</a:t>
            </a:r>
            <a:endParaRPr lang="ru-RU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488" y="428604"/>
            <a:ext cx="321471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ГКДОУ Детский сад №3 «Крепыш» г.Кисловодск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Выдели по инструкции.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946695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Узнай последовательность. Описание.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82153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 последовательность.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366558" cy="478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и выдели. Описание.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358615" cy="389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и выдели.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9843"/>
            <a:ext cx="8501122" cy="51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Здравствуйте, уважаемые родители , бабушки и дедушки!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Мы команда ГКДОУ Детский сад№3 приготовили для Вас задания для ваших детей по развитию памяти, внимания и мышления.</a:t>
            </a:r>
          </a:p>
          <a:p>
            <a:r>
              <a:rPr lang="ru-RU" dirty="0" smtClean="0"/>
              <a:t>Вам потребуется ручка и бумага. Для некоторых заданий этого не требуется. </a:t>
            </a:r>
          </a:p>
          <a:p>
            <a:r>
              <a:rPr lang="ru-RU" dirty="0" smtClean="0"/>
              <a:t>Вы можете распечатать тетрадь.</a:t>
            </a:r>
          </a:p>
          <a:p>
            <a:r>
              <a:rPr lang="ru-RU" dirty="0" smtClean="0"/>
              <a:t>А можете по типу наших задач вместе с ребенком придумать свои. </a:t>
            </a:r>
          </a:p>
          <a:p>
            <a:r>
              <a:rPr lang="ru-RU" dirty="0" smtClean="0"/>
              <a:t>Желаем Вам успехов!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Запомни Список. описание.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Запомни </a:t>
            </a:r>
            <a:r>
              <a:rPr lang="ru-RU" dirty="0" smtClean="0"/>
              <a:t>список</a:t>
            </a:r>
          </a:p>
          <a:p>
            <a:r>
              <a:rPr lang="ru-RU" dirty="0" smtClean="0"/>
              <a:t>1 Использовать первые буквы.</a:t>
            </a:r>
          </a:p>
          <a:p>
            <a:pPr>
              <a:buNone/>
            </a:pPr>
            <a:r>
              <a:rPr lang="ru-RU" dirty="0" smtClean="0"/>
              <a:t>Берем первые буквы названий предметов и придумываем словосочетание или предложение.</a:t>
            </a:r>
          </a:p>
          <a:p>
            <a:pPr>
              <a:buNone/>
            </a:pPr>
            <a:r>
              <a:rPr lang="ru-RU" dirty="0" smtClean="0"/>
              <a:t>Например: Картошка, Морковь, Помидоры = Как Мыть Посуду</a:t>
            </a:r>
          </a:p>
          <a:p>
            <a:pPr>
              <a:buNone/>
            </a:pPr>
            <a:r>
              <a:rPr lang="ru-RU" dirty="0" smtClean="0"/>
              <a:t>Каждый Охотник Желает Знать… известный пример этого эффективного приема.</a:t>
            </a:r>
          </a:p>
          <a:p>
            <a:r>
              <a:rPr lang="ru-RU" dirty="0" smtClean="0"/>
              <a:t>2 Подобрать рифму или придумать стихотворение (песенку).</a:t>
            </a:r>
          </a:p>
          <a:p>
            <a:pPr>
              <a:buNone/>
            </a:pPr>
            <a:r>
              <a:rPr lang="ru-RU" dirty="0" smtClean="0"/>
              <a:t>Например: Кастрюля, Тарелка, Чашка =</a:t>
            </a:r>
          </a:p>
          <a:p>
            <a:pPr>
              <a:buNone/>
            </a:pPr>
            <a:r>
              <a:rPr lang="ru-RU" dirty="0" smtClean="0"/>
              <a:t>Кастрюлю моет Юля</a:t>
            </a:r>
          </a:p>
          <a:p>
            <a:pPr>
              <a:buNone/>
            </a:pPr>
            <a:r>
              <a:rPr lang="ru-RU" dirty="0" smtClean="0"/>
              <a:t>В тарелке лежит грелка</a:t>
            </a:r>
          </a:p>
          <a:p>
            <a:pPr>
              <a:buNone/>
            </a:pPr>
            <a:r>
              <a:rPr lang="ru-RU" dirty="0" smtClean="0"/>
              <a:t>Чашку гладит черепашка</a:t>
            </a:r>
          </a:p>
          <a:p>
            <a:pPr>
              <a:buNone/>
            </a:pPr>
            <a:r>
              <a:rPr lang="ru-RU" dirty="0" smtClean="0"/>
              <a:t>Чем нелепее и необычнее получится, тем проще запоминать. Главное - ритм.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Запомни список.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7686700" cy="2686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Маленькая Машенька очень любит есть ягоды.</a:t>
            </a:r>
          </a:p>
          <a:p>
            <a:r>
              <a:rPr lang="ru-RU" i="1" dirty="0" smtClean="0"/>
              <a:t>Она любит все ягодки, но самые её любимые, это: малинка</a:t>
            </a:r>
            <a:r>
              <a:rPr lang="ru-RU" i="1" dirty="0" smtClean="0"/>
              <a:t>, крыжовник</a:t>
            </a:r>
            <a:r>
              <a:rPr lang="ru-RU" i="1" dirty="0" smtClean="0"/>
              <a:t>, черная смородинка, клубничка и черничка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256"/>
            <a:ext cx="688326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008029" cy="46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лишнее. Описание.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358245" cy="405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093" y="1571612"/>
            <a:ext cx="861186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867435" cy="472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Выдели по инструкции. Описание.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54459" cy="430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250</Words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Здравствуйте, уважаемые родители , бабушки и дедушки!</vt:lpstr>
      <vt:lpstr>Запомни Список. описание.</vt:lpstr>
      <vt:lpstr>Запомни список.</vt:lpstr>
      <vt:lpstr>продолжение</vt:lpstr>
      <vt:lpstr>Найди лишнее. Описание.</vt:lpstr>
      <vt:lpstr>Найди лишнее.</vt:lpstr>
      <vt:lpstr>Найди лишнее.</vt:lpstr>
      <vt:lpstr>Выдели по инструкции. Описание.</vt:lpstr>
      <vt:lpstr>Выдели по инструкции.</vt:lpstr>
      <vt:lpstr>Узнай последовательность. Описание.</vt:lpstr>
      <vt:lpstr>Узнай последовательность.</vt:lpstr>
      <vt:lpstr>Найди и выдели. Описание.</vt:lpstr>
      <vt:lpstr>Найди и выдели.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www.PHILka.RU</cp:lastModifiedBy>
  <cp:revision>4</cp:revision>
  <dcterms:modified xsi:type="dcterms:W3CDTF">2020-03-30T14:14:00Z</dcterms:modified>
</cp:coreProperties>
</file>